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30"/>
  </p:notesMasterIdLst>
  <p:sldIdLst>
    <p:sldId id="265" r:id="rId6"/>
    <p:sldId id="256" r:id="rId7"/>
    <p:sldId id="294" r:id="rId8"/>
    <p:sldId id="295" r:id="rId9"/>
    <p:sldId id="296" r:id="rId10"/>
    <p:sldId id="297" r:id="rId11"/>
    <p:sldId id="263" r:id="rId12"/>
    <p:sldId id="266" r:id="rId13"/>
    <p:sldId id="285" r:id="rId14"/>
    <p:sldId id="267" r:id="rId15"/>
    <p:sldId id="288" r:id="rId16"/>
    <p:sldId id="268" r:id="rId17"/>
    <p:sldId id="289" r:id="rId18"/>
    <p:sldId id="293" r:id="rId19"/>
    <p:sldId id="264" r:id="rId20"/>
    <p:sldId id="271" r:id="rId21"/>
    <p:sldId id="272" r:id="rId22"/>
    <p:sldId id="276" r:id="rId23"/>
    <p:sldId id="277" r:id="rId24"/>
    <p:sldId id="273" r:id="rId25"/>
    <p:sldId id="274" r:id="rId26"/>
    <p:sldId id="275" r:id="rId27"/>
    <p:sldId id="292"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85"/>
          </p14:sldIdLst>
        </p14:section>
        <p14:section name="PowerBI Desktop (10 mins)" id="{312D5DC1-63A9-48A6-8642-6E6EC3BBF30C}">
          <p14:sldIdLst>
            <p14:sldId id="267"/>
            <p14:sldId id="288"/>
          </p14:sldIdLst>
        </p14:section>
        <p14:section name="PowerBI REST APIs: Real Time options (5 mins)" id="{F1760479-55A1-4A8C-81B7-8D649B42D59A}">
          <p14:sldIdLst>
            <p14:sldId id="268"/>
            <p14:sldId id="289"/>
            <p14:sldId id="293"/>
          </p14:sldIdLst>
        </p14:section>
        <p14:section name="PowerBI Embedded (10 mins)" id="{E5BF4A44-F5AA-4CD8-84AC-5E2934F37594}">
          <p14:sldIdLst>
            <p14:sldId id="264"/>
            <p14:sldId id="271"/>
            <p14:sldId id="272"/>
            <p14:sldId id="276"/>
            <p14:sldId id="277"/>
            <p14:sldId id="273"/>
            <p14:sldId id="274"/>
            <p14:sldId id="275"/>
          </p14:sldIdLst>
        </p14:section>
        <p14:section name="Whats Next &amp; Resources (5 mins)" id="{83C4E711-D773-41B6-98EB-D9B3304F8CF6}">
          <p14:sldIdLst>
            <p14:sldId id="29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autoAdjust="0"/>
    <p:restoredTop sz="61580" autoAdjust="0"/>
  </p:normalViewPr>
  <p:slideViewPr>
    <p:cSldViewPr snapToGrid="0">
      <p:cViewPr varScale="1">
        <p:scale>
          <a:sx n="62" d="100"/>
          <a:sy n="62" d="100"/>
        </p:scale>
        <p:origin x="8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09/11/2016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https://en.wikipedia.org/wiki/Cave_painting</a:t>
            </a:r>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24</a:t>
            </a:fld>
            <a:endParaRPr lang="en-GB"/>
          </a:p>
        </p:txBody>
      </p:sp>
    </p:spTree>
    <p:extLst>
      <p:ext uri="{BB962C8B-B14F-4D97-AF65-F5344CB8AC3E}">
        <p14:creationId xmlns:p14="http://schemas.microsoft.com/office/powerpoint/2010/main" val="2021982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a:t>
            </a:r>
            <a:r>
              <a:rPr lang="en-GB" baseline="0" dirty="0"/>
              <a:t> </a:t>
            </a:r>
            <a:r>
              <a:rPr lang="en-GB" dirty="0"/>
              <a:t>https://en.wikipedia.org/wiki/William_Playfair </a:t>
            </a:r>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https://en.wikipedia.org/wiki/Gaussian_function</a:t>
            </a:r>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15</a:t>
            </a:fld>
            <a:endParaRPr lang="en-GB"/>
          </a:p>
        </p:txBody>
      </p:sp>
    </p:spTree>
    <p:extLst>
      <p:ext uri="{BB962C8B-B14F-4D97-AF65-F5344CB8AC3E}">
        <p14:creationId xmlns:p14="http://schemas.microsoft.com/office/powerpoint/2010/main" val="1847149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11/9/2016 6:45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09/11/2016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09/11/2016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09/11/2016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5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09/11/2016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11/9/2016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09/11/2016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09/11/2016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09/11/2016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09/11/2016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11/9/2016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09/11/2016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09/11/2016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09/11/2016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09/11/2016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7"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11/9/2016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notesSlide" Target="../notesSlides/notesSlide10.xml"/><Relationship Id="rId7" Type="http://schemas.openxmlformats.org/officeDocument/2006/relationships/image" Target="../media/image45.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24.xml"/><Relationship Id="rId16" Type="http://schemas.openxmlformats.org/officeDocument/2006/relationships/image" Target="../media/image53.png"/><Relationship Id="rId1" Type="http://schemas.openxmlformats.org/officeDocument/2006/relationships/themeOverride" Target="../theme/themeOverride1.xml"/><Relationship Id="rId6" Type="http://schemas.openxmlformats.org/officeDocument/2006/relationships/image" Target="../media/image44.png"/><Relationship Id="rId11" Type="http://schemas.openxmlformats.org/officeDocument/2006/relationships/hyperlink" Target="https://powerbi.microsoft.com/en-us/industries/airline" TargetMode="External"/><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xuk/AzureWorkshops/tree/master/Azure-Workshop-10th-Nov-2016" TargetMode="External"/><Relationship Id="rId3" Type="http://schemas.openxmlformats.org/officeDocument/2006/relationships/image" Target="../media/image56.png"/><Relationship Id="rId7" Type="http://schemas.openxmlformats.org/officeDocument/2006/relationships/hyperlink" Target="https://powerbi.microsoft.com/en-us/blo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powerbi.microsoft.com/en-us/desktop/" TargetMode="External"/><Relationship Id="rId5" Type="http://schemas.openxmlformats.org/officeDocument/2006/relationships/hyperlink" Target="https://powerbi.microsoft.com/" TargetMode="Externa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085596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573258"/>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7"/>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8"/>
              </a:rPr>
              <a:t>https://github.com/dxuk/AzureWorkshops</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grpSp>
        <p:nvGrpSpPr>
          <p:cNvPr id="7" name="Group 6"/>
          <p:cNvGrpSpPr/>
          <p:nvPr/>
        </p:nvGrpSpPr>
        <p:grpSpPr>
          <a:xfrm>
            <a:off x="5823544" y="1252339"/>
            <a:ext cx="5701460" cy="4353323"/>
            <a:chOff x="5350931" y="1630866"/>
            <a:chExt cx="5701460" cy="435332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grpSp>
    </p:spTree>
    <p:extLst>
      <p:ext uri="{BB962C8B-B14F-4D97-AF65-F5344CB8AC3E}">
        <p14:creationId xmlns:p14="http://schemas.microsoft.com/office/powerpoint/2010/main" val="22621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560512"/>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845" y="1"/>
            <a:ext cx="10356156" cy="68575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1" y="1"/>
            <a:ext cx="12127770" cy="8085180"/>
          </a:xfrm>
          <a:prstGeom prst="rect">
            <a:avLst/>
          </a:prstGeom>
        </p:spPr>
      </p:pic>
      <p:sp>
        <p:nvSpPr>
          <p:cNvPr id="4" name="Rectangle 3"/>
          <p:cNvSpPr/>
          <p:nvPr/>
        </p:nvSpPr>
        <p:spPr bwMode="auto">
          <a:xfrm>
            <a:off x="1" y="10761"/>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2925111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1655</TotalTime>
  <Words>1651</Words>
  <Application>Microsoft Office PowerPoint</Application>
  <PresentationFormat>Widescreen</PresentationFormat>
  <Paragraphs>291</Paragraphs>
  <Slides>24</Slides>
  <Notes>12</Notes>
  <HiddenSlides>5</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24</vt:i4>
      </vt:variant>
    </vt:vector>
  </HeadingPairs>
  <TitlesOfParts>
    <vt:vector size="41" baseType="lpstr">
      <vt:lpstr>Arial</vt:lpstr>
      <vt:lpstr>Calibri</vt:lpstr>
      <vt:lpstr>Calibri Light</vt:lpstr>
      <vt:lpstr>Consolas</vt:lpstr>
      <vt:lpstr>Courier New</vt:lpstr>
      <vt:lpstr>Segoe UI</vt:lpstr>
      <vt:lpstr>Segoe UI Black</vt:lpstr>
      <vt:lpstr>Segoe UI Light</vt:lpstr>
      <vt:lpstr>Segoe UI Semibold</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DEMO</vt:lpstr>
      <vt:lpstr>Microsoft Power BI Desktop</vt:lpstr>
      <vt:lpstr>Prepare, Explore, Report and Collaborate  with Power BI Desktop</vt:lpstr>
      <vt:lpstr>Microsoft Power BI REST APIs</vt:lpstr>
      <vt:lpstr>PowerPoint Presentation</vt:lpstr>
      <vt:lpstr>PowerPoint Presentation</vt:lpstr>
      <vt:lpstr>Microsoft Power BI Embedded</vt:lpstr>
      <vt:lpstr>The evolution of embedded reporting From app info to app action—an end-user’s perspective</vt:lpstr>
      <vt:lpstr>PowerPoint Presentation</vt:lpstr>
      <vt:lpstr>DEMO</vt:lpstr>
      <vt:lpstr>Choose the right Power BI service</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Amy Nicholson</cp:lastModifiedBy>
  <cp:revision>36</cp:revision>
  <dcterms:created xsi:type="dcterms:W3CDTF">2016-09-29T10:13:10Z</dcterms:created>
  <dcterms:modified xsi:type="dcterms:W3CDTF">2016-11-09T19:02:26Z</dcterms:modified>
</cp:coreProperties>
</file>